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642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841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1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635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14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146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44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01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47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0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918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35E4-FC8D-478C-942F-C3EC3E8A2A73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76D7A-13AA-40A6-A9E8-A9392EC782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01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744" y="1556792"/>
            <a:ext cx="1944216" cy="362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1803" y="5301208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human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(D7)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S01-002]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-Fc chimera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SFC-008]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101-M20]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430439" y="972769"/>
            <a:ext cx="44188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VEGFR-2/KDR (#EIC)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71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2014-04-16T07:58:20Z</dcterms:created>
  <dcterms:modified xsi:type="dcterms:W3CDTF">2015-03-18T11:07:45Z</dcterms:modified>
</cp:coreProperties>
</file>